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4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9" autoAdjust="0"/>
    <p:restoredTop sz="94660"/>
  </p:normalViewPr>
  <p:slideViewPr>
    <p:cSldViewPr snapToGrid="0">
      <p:cViewPr varScale="1">
        <p:scale>
          <a:sx n="95" d="100"/>
          <a:sy n="95" d="100"/>
        </p:scale>
        <p:origin x="19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0C44A90A-E90B-4E30-A73B-B82A37756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269" y="137367"/>
            <a:ext cx="4977020" cy="5928589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1FA4134-CCAD-4EA0-84D4-5DCDA7443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289" y="137367"/>
            <a:ext cx="5241572" cy="592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B5759D8-468E-40BF-943A-4EE823B643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8406" y="62089"/>
            <a:ext cx="10031149" cy="5954889"/>
          </a:xfrm>
        </p:spPr>
      </p:pic>
    </p:spTree>
    <p:extLst>
      <p:ext uri="{BB962C8B-B14F-4D97-AF65-F5344CB8AC3E}">
        <p14:creationId xmlns:p14="http://schemas.microsoft.com/office/powerpoint/2010/main" val="309041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D0FEF0-A422-46EC-BADE-917EC09C3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03A6B7F-F825-4A82-9751-E94A296E2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089" y="163689"/>
            <a:ext cx="10035822" cy="5887155"/>
          </a:xfrm>
        </p:spPr>
      </p:pic>
    </p:spTree>
    <p:extLst>
      <p:ext uri="{BB962C8B-B14F-4D97-AF65-F5344CB8AC3E}">
        <p14:creationId xmlns:p14="http://schemas.microsoft.com/office/powerpoint/2010/main" val="368399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53DF2C-45CD-4BD7-A47D-7455009E6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BF184D3-936F-4826-8334-184D529B6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733" y="56445"/>
            <a:ext cx="10064045" cy="5949244"/>
          </a:xfrm>
        </p:spPr>
      </p:pic>
    </p:spTree>
    <p:extLst>
      <p:ext uri="{BB962C8B-B14F-4D97-AF65-F5344CB8AC3E}">
        <p14:creationId xmlns:p14="http://schemas.microsoft.com/office/powerpoint/2010/main" val="132923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6A7B47C-63A1-46E2-9794-5DE45624F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10745" y="655197"/>
            <a:ext cx="5847596" cy="499722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8E0D7AD-A35C-4B78-9490-2C93AA6AB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156" y="249742"/>
            <a:ext cx="5932311" cy="580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5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CEF96E-7ADC-4DB0-A2C7-FFFEDF3D4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DE5AC57-7EAB-492E-8D6E-9E0C7C935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799" y="170061"/>
            <a:ext cx="10024533" cy="5858205"/>
          </a:xfrm>
        </p:spPr>
      </p:pic>
    </p:spTree>
    <p:extLst>
      <p:ext uri="{BB962C8B-B14F-4D97-AF65-F5344CB8AC3E}">
        <p14:creationId xmlns:p14="http://schemas.microsoft.com/office/powerpoint/2010/main" val="290225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50E9E2-8558-49BE-A0B8-7947F9E06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79309ED-B868-436D-9F65-1FBC332F3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554091" y="805578"/>
            <a:ext cx="5877281" cy="450288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59CD844-23DE-471D-8F50-6F71AC40E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648" y="118380"/>
            <a:ext cx="7443979" cy="58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5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Falzarano</dc:creator>
  <cp:lastModifiedBy>Microsoft Office User</cp:lastModifiedBy>
  <cp:revision>4</cp:revision>
  <dcterms:created xsi:type="dcterms:W3CDTF">2017-12-04T15:13:30Z</dcterms:created>
  <dcterms:modified xsi:type="dcterms:W3CDTF">2017-12-11T22:15:40Z</dcterms:modified>
</cp:coreProperties>
</file>